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8796B-7FE3-4DE7-80BC-17278CD45D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02A3-6970-4567-8FB3-D132567485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D1461-51C3-4950-B34D-5F66B3104B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2DD4F-524A-436B-AF77-3E8AD3BA40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C75E5-7DCE-4FDF-A477-39359F21DF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C39B1-D957-4375-A808-774D291CB7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BB59E-6048-498B-9D3F-97D965D4B2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FDD68-EC4D-4A36-AD48-5A4874B879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B5A01-76F7-4A77-A98B-9725AB9AF0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92F08-064D-446C-922B-9C94A03DB5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B9359-6B58-4B36-A0B9-CC0B3F7F0B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C2F421-C041-4FCB-81F6-225382E5C2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 p155a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2088"/>
            <a:ext cx="6781800" cy="666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 p162a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4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 p162b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213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 p162c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370363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5363" name="Picture 3" descr=" p163a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250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6387" name="Picture 3" descr=" p163b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038" y="228600"/>
            <a:ext cx="241776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7411" name="Picture 3" descr=" p164a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3450" y="304800"/>
            <a:ext cx="201295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8435" name="Picture 3" descr=" p164b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2281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9459" name="Picture 3" descr=" p165a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275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0483" name="Picture 3" descr=" p165b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228600"/>
            <a:ext cx="334803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1507" name="Picture 3" descr=" p166a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304800"/>
            <a:ext cx="26543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 p155b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500563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2531" name="Picture 3" descr=" p166b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263" y="228600"/>
            <a:ext cx="351313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3555" name="Picture 3" descr=" p167a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4876800" cy="4756150"/>
          </a:xfrm>
          <a:prstGeom prst="rect">
            <a:avLst/>
          </a:prstGeom>
          <a:noFill/>
        </p:spPr>
      </p:pic>
      <p:pic>
        <p:nvPicPr>
          <p:cNvPr id="23556" name="Picture 4" descr=" p167b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2901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4579" name="Picture 3" descr=" p167c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557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5603" name="Picture 3" descr="p168.tif 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75" y="228600"/>
            <a:ext cx="280352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6627" name="Picture 3" descr="p169.tif 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04800"/>
            <a:ext cx="473868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7651" name="Picture 3" descr=" p170a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9263"/>
            <a:ext cx="9144000" cy="3462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8675" name="Picture 3" descr=" p170b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9699" name="Picture 3" descr="p171.tif 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97522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23" name="Picture 3" descr="p172.tif 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361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4" name="Picture 4" descr="p156.tif 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304800"/>
            <a:ext cx="325755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p158.tif 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100" y="228600"/>
            <a:ext cx="32893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 p159a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83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 p159b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336867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 p159c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538"/>
            <a:ext cx="8001000" cy="6621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 p161a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3363"/>
            <a:ext cx="9144000" cy="405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 p161b.tif                                                      00058C46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3732213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19</TotalTime>
  <Words>224</Words>
  <Application>Microsoft Office PowerPoint</Application>
  <PresentationFormat>Προβολή στην οθόνη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2</cp:revision>
  <dcterms:created xsi:type="dcterms:W3CDTF">2005-11-16T08:17:21Z</dcterms:created>
  <dcterms:modified xsi:type="dcterms:W3CDTF">2020-11-19T09:32:11Z</dcterms:modified>
</cp:coreProperties>
</file>